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382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308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59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498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56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724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0013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3179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2576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44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71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29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287335" y="1384887"/>
            <a:ext cx="2589212" cy="409071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S</a:t>
            </a:r>
            <a:r>
              <a:rPr lang="fr-FR" dirty="0" smtClean="0"/>
              <a:t>chéma</a:t>
            </a:r>
            <a:r>
              <a:rPr lang="fr-FR" dirty="0"/>
              <a:t> </a:t>
            </a:r>
            <a:r>
              <a:rPr lang="fr-FR" dirty="0" smtClean="0"/>
              <a:t>électrique</a:t>
            </a:r>
            <a:endParaRPr lang="fr-FR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779630" y="353094"/>
            <a:ext cx="10253328" cy="729749"/>
          </a:xfrm>
        </p:spPr>
        <p:txBody>
          <a:bodyPr>
            <a:noAutofit/>
          </a:bodyPr>
          <a:lstStyle/>
          <a:p>
            <a:r>
              <a:rPr lang="fr-FR" sz="1600" b="1" u="sng" dirty="0"/>
              <a:t>Défi </a:t>
            </a:r>
            <a:r>
              <a:rPr lang="fr-FR" sz="1600" b="1" u="sng" dirty="0" smtClean="0"/>
              <a:t>8 </a:t>
            </a:r>
            <a:r>
              <a:rPr lang="fr-FR" sz="1600" b="1" u="sng" dirty="0"/>
              <a:t>: </a:t>
            </a:r>
            <a:r>
              <a:rPr lang="fr-FR" sz="1600" dirty="0"/>
              <a:t/>
            </a:r>
            <a:br>
              <a:rPr lang="fr-FR" sz="1600" dirty="0"/>
            </a:br>
            <a:r>
              <a:rPr lang="fr-FR" sz="1600" dirty="0">
                <a:latin typeface="+mn-lt"/>
                <a:cs typeface="Arial" panose="020B0604020202020204" pitchFamily="34" charset="0"/>
              </a:rPr>
              <a:t>Lorsque j’appuie sur le bouton poussoir relié à la broche 10, j’entends la sirène de la Police </a:t>
            </a:r>
            <a:r>
              <a:rPr lang="fr-FR" sz="1600" dirty="0" smtClean="0">
                <a:latin typeface="+mn-lt"/>
                <a:cs typeface="Arial" panose="020B0604020202020204" pitchFamily="34" charset="0"/>
              </a:rPr>
              <a:t/>
            </a:r>
            <a:br>
              <a:rPr lang="fr-FR" sz="1600" dirty="0" smtClean="0">
                <a:latin typeface="+mn-lt"/>
                <a:cs typeface="Arial" panose="020B0604020202020204" pitchFamily="34" charset="0"/>
              </a:rPr>
            </a:br>
            <a:r>
              <a:rPr lang="fr-FR" sz="1600" dirty="0" smtClean="0">
                <a:latin typeface="+mn-lt"/>
                <a:cs typeface="Arial" panose="020B0604020202020204" pitchFamily="34" charset="0"/>
              </a:rPr>
              <a:t>et </a:t>
            </a:r>
            <a:r>
              <a:rPr lang="fr-FR" sz="1600" dirty="0">
                <a:latin typeface="+mn-lt"/>
                <a:cs typeface="Arial" panose="020B0604020202020204" pitchFamily="34" charset="0"/>
              </a:rPr>
              <a:t>je vois la DEL bleue clignoter au rythme du changement de fréquence de la sirène.</a:t>
            </a:r>
            <a:endParaRPr lang="fr-FR" sz="1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1"/>
          </p:nvPr>
        </p:nvSpPr>
        <p:spPr>
          <a:xfrm>
            <a:off x="1321052" y="1286125"/>
            <a:ext cx="3154696" cy="507833"/>
          </a:xfrm>
        </p:spPr>
        <p:txBody>
          <a:bodyPr/>
          <a:lstStyle/>
          <a:p>
            <a:r>
              <a:rPr lang="fr-FR" dirty="0" smtClean="0"/>
              <a:t>Le programme </a:t>
            </a:r>
            <a:r>
              <a:rPr lang="fr-FR" dirty="0" err="1" smtClean="0"/>
              <a:t>mBlock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00" y="1997240"/>
            <a:ext cx="5409100" cy="28153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191" y="2221329"/>
            <a:ext cx="5044679" cy="269958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9163237" y="3035604"/>
            <a:ext cx="3605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9180581" y="3176175"/>
            <a:ext cx="51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10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9206258" y="3814669"/>
            <a:ext cx="3605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9293116" y="3832307"/>
            <a:ext cx="37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5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9082234" y="2775261"/>
            <a:ext cx="3605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9163237" y="2766442"/>
            <a:ext cx="51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13</a:t>
            </a:r>
            <a:endParaRPr lang="fr-F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80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23430" y="1358315"/>
            <a:ext cx="1578559" cy="483770"/>
          </a:xfrm>
        </p:spPr>
        <p:txBody>
          <a:bodyPr/>
          <a:lstStyle/>
          <a:p>
            <a:r>
              <a:rPr lang="fr-FR" dirty="0" smtClean="0"/>
              <a:t>La vidéo :</a:t>
            </a:r>
            <a:endParaRPr lang="fr-FR" dirty="0"/>
          </a:p>
        </p:txBody>
      </p:sp>
      <p:pic>
        <p:nvPicPr>
          <p:cNvPr id="13" name="IMG_4238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6178" y="1997240"/>
            <a:ext cx="5453062" cy="3067050"/>
          </a:xfrm>
        </p:spPr>
      </p:pic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779630" y="353094"/>
            <a:ext cx="10253328" cy="729749"/>
          </a:xfrm>
        </p:spPr>
        <p:txBody>
          <a:bodyPr>
            <a:noAutofit/>
          </a:bodyPr>
          <a:lstStyle/>
          <a:p>
            <a:r>
              <a:rPr lang="fr-FR" sz="1600" b="1" u="sng" dirty="0"/>
              <a:t>Défi </a:t>
            </a:r>
            <a:r>
              <a:rPr lang="fr-FR" sz="1600" b="1" u="sng" dirty="0" smtClean="0"/>
              <a:t>8 </a:t>
            </a:r>
            <a:r>
              <a:rPr lang="fr-FR" sz="1600" b="1" u="sng" dirty="0"/>
              <a:t>: </a:t>
            </a:r>
            <a:r>
              <a:rPr lang="fr-FR" sz="1600" dirty="0"/>
              <a:t/>
            </a:r>
            <a:br>
              <a:rPr lang="fr-FR" sz="1600" dirty="0"/>
            </a:br>
            <a:r>
              <a:rPr lang="fr-FR" sz="1600" dirty="0">
                <a:latin typeface="+mn-lt"/>
                <a:cs typeface="Arial" panose="020B0604020202020204" pitchFamily="34" charset="0"/>
              </a:rPr>
              <a:t>Lorsque j’appuie sur le bouton poussoir relié à la broche 10, j’entends la sirène de la Police </a:t>
            </a:r>
            <a:r>
              <a:rPr lang="fr-FR" sz="1600" dirty="0" smtClean="0">
                <a:latin typeface="+mn-lt"/>
                <a:cs typeface="Arial" panose="020B0604020202020204" pitchFamily="34" charset="0"/>
              </a:rPr>
              <a:t/>
            </a:r>
            <a:br>
              <a:rPr lang="fr-FR" sz="1600" dirty="0" smtClean="0">
                <a:latin typeface="+mn-lt"/>
                <a:cs typeface="Arial" panose="020B0604020202020204" pitchFamily="34" charset="0"/>
              </a:rPr>
            </a:br>
            <a:r>
              <a:rPr lang="fr-FR" sz="1600" dirty="0" smtClean="0">
                <a:latin typeface="+mn-lt"/>
                <a:cs typeface="Arial" panose="020B0604020202020204" pitchFamily="34" charset="0"/>
              </a:rPr>
              <a:t>et </a:t>
            </a:r>
            <a:r>
              <a:rPr lang="fr-FR" sz="1600" dirty="0">
                <a:latin typeface="+mn-lt"/>
                <a:cs typeface="Arial" panose="020B0604020202020204" pitchFamily="34" charset="0"/>
              </a:rPr>
              <a:t>je vois la DEL bleue clignoter au rythme du changement de fréquence de la sirène.</a:t>
            </a:r>
            <a:endParaRPr lang="fr-FR" sz="1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1"/>
          </p:nvPr>
        </p:nvSpPr>
        <p:spPr>
          <a:xfrm>
            <a:off x="1321052" y="1286125"/>
            <a:ext cx="3154696" cy="507833"/>
          </a:xfrm>
        </p:spPr>
        <p:txBody>
          <a:bodyPr/>
          <a:lstStyle/>
          <a:p>
            <a:r>
              <a:rPr lang="fr-FR" dirty="0" smtClean="0"/>
              <a:t>Le programme </a:t>
            </a:r>
            <a:r>
              <a:rPr lang="fr-FR" dirty="0" err="1" smtClean="0"/>
              <a:t>mBlock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00" y="1997240"/>
            <a:ext cx="5409100" cy="28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9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79630" y="353094"/>
            <a:ext cx="10253328" cy="729749"/>
          </a:xfrm>
        </p:spPr>
        <p:txBody>
          <a:bodyPr>
            <a:noAutofit/>
          </a:bodyPr>
          <a:lstStyle/>
          <a:p>
            <a:r>
              <a:rPr lang="fr-FR" sz="1600" b="1" u="sng" dirty="0"/>
              <a:t>Défi </a:t>
            </a:r>
            <a:r>
              <a:rPr lang="fr-FR" sz="1600" b="1" u="sng" dirty="0" smtClean="0"/>
              <a:t>8 </a:t>
            </a:r>
            <a:r>
              <a:rPr lang="fr-FR" sz="1600" b="1" u="sng" dirty="0"/>
              <a:t>: </a:t>
            </a:r>
            <a:r>
              <a:rPr lang="fr-FR" sz="1600" dirty="0"/>
              <a:t/>
            </a:r>
            <a:br>
              <a:rPr lang="fr-FR" sz="1600" dirty="0"/>
            </a:br>
            <a:r>
              <a:rPr lang="fr-FR" sz="1600" dirty="0">
                <a:latin typeface="+mn-lt"/>
                <a:cs typeface="Arial" panose="020B0604020202020204" pitchFamily="34" charset="0"/>
              </a:rPr>
              <a:t>Lorsque j’appuie sur le bouton poussoir relié à la broche 10, j’entends la sirène de la Police </a:t>
            </a:r>
            <a:r>
              <a:rPr lang="fr-FR" sz="1600" dirty="0" smtClean="0">
                <a:latin typeface="+mn-lt"/>
                <a:cs typeface="Arial" panose="020B0604020202020204" pitchFamily="34" charset="0"/>
              </a:rPr>
              <a:t/>
            </a:r>
            <a:br>
              <a:rPr lang="fr-FR" sz="1600" dirty="0" smtClean="0">
                <a:latin typeface="+mn-lt"/>
                <a:cs typeface="Arial" panose="020B0604020202020204" pitchFamily="34" charset="0"/>
              </a:rPr>
            </a:br>
            <a:r>
              <a:rPr lang="fr-FR" sz="1600" dirty="0" smtClean="0">
                <a:latin typeface="+mn-lt"/>
                <a:cs typeface="Arial" panose="020B0604020202020204" pitchFamily="34" charset="0"/>
              </a:rPr>
              <a:t>et </a:t>
            </a:r>
            <a:r>
              <a:rPr lang="fr-FR" sz="1600" dirty="0">
                <a:latin typeface="+mn-lt"/>
                <a:cs typeface="Arial" panose="020B0604020202020204" pitchFamily="34" charset="0"/>
              </a:rPr>
              <a:t>je vois la DEL bleue clignoter au rythme du changement de fréquence de la sirène.</a:t>
            </a:r>
            <a:endParaRPr lang="fr-FR" sz="1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321052" y="1286125"/>
            <a:ext cx="3154696" cy="507833"/>
          </a:xfrm>
        </p:spPr>
        <p:txBody>
          <a:bodyPr/>
          <a:lstStyle/>
          <a:p>
            <a:r>
              <a:rPr lang="fr-FR" dirty="0" smtClean="0"/>
              <a:t>Le programme </a:t>
            </a:r>
            <a:r>
              <a:rPr lang="fr-FR" dirty="0" err="1" smtClean="0"/>
              <a:t>mBlock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7027110" y="1286125"/>
            <a:ext cx="3308016" cy="388980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Le programme Arduino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00" y="1997240"/>
            <a:ext cx="5409100" cy="281539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715" y="1997240"/>
            <a:ext cx="3420980" cy="414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3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23</Words>
  <Application>Microsoft Office PowerPoint</Application>
  <PresentationFormat>Grand écran</PresentationFormat>
  <Paragraphs>12</Paragraphs>
  <Slides>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Thème Office</vt:lpstr>
      <vt:lpstr>Défi 8 :  Lorsque j’appuie sur le bouton poussoir relié à la broche 10, j’entends la sirène de la Police  et je vois la DEL bleue clignoter au rythme du changement de fréquence de la sirène.</vt:lpstr>
      <vt:lpstr>Défi 8 :  Lorsque j’appuie sur le bouton poussoir relié à la broche 10, j’entends la sirène de la Police  et je vois la DEL bleue clignoter au rythme du changement de fréquence de la sirène.</vt:lpstr>
      <vt:lpstr>Défi 8 :  Lorsque j’appuie sur le bouton poussoir relié à la broche 10, j’entends la sirène de la Police  et je vois la DEL bleue clignoter au rythme du changement de fréquence de la sirène.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Défi_8  Sirène des pompiers</dc:title>
  <dc:creator>Patrice Buffet</dc:creator>
  <cp:lastModifiedBy>Patrice Buffet</cp:lastModifiedBy>
  <cp:revision>9</cp:revision>
  <dcterms:created xsi:type="dcterms:W3CDTF">2019-03-29T20:37:24Z</dcterms:created>
  <dcterms:modified xsi:type="dcterms:W3CDTF">2019-03-29T23:29:18Z</dcterms:modified>
</cp:coreProperties>
</file>